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5" r:id="rId4"/>
    <p:sldId id="272" r:id="rId5"/>
    <p:sldId id="268" r:id="rId6"/>
    <p:sldId id="269" r:id="rId7"/>
    <p:sldId id="270" r:id="rId8"/>
    <p:sldId id="271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0D2CE-517C-4254-AD0D-CC8563F0C4B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D0C1-C401-4472-9E67-5F5CEB03B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4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CA404P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0"/>
            <a:ext cx="712879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день </a:t>
            </a:r>
            <a:b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толерантности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43608" y="5301208"/>
            <a:ext cx="740664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Жолудева С. Л.     Шапко Н. С.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2800" dirty="0" smtClean="0">
                <a:solidFill>
                  <a:srgbClr val="7030A0"/>
                </a:solidFill>
                <a:ea typeface="+mn-ea"/>
                <a:cs typeface="+mn-cs"/>
              </a:rPr>
              <a:t>16 </a:t>
            </a:r>
            <a:r>
              <a:rPr lang="ru-RU" sz="2800" dirty="0">
                <a:solidFill>
                  <a:srgbClr val="7030A0"/>
                </a:solidFill>
                <a:ea typeface="+mn-ea"/>
                <a:cs typeface="+mn-cs"/>
              </a:rPr>
              <a:t>октября в группе № 9 «Радуга» прошел День </a:t>
            </a:r>
            <a:r>
              <a:rPr lang="ru-RU" sz="2800" dirty="0" smtClean="0">
                <a:solidFill>
                  <a:srgbClr val="7030A0"/>
                </a:solidFill>
                <a:ea typeface="+mn-ea"/>
                <a:cs typeface="+mn-cs"/>
              </a:rPr>
              <a:t>толерантности</a:t>
            </a:r>
            <a:r>
              <a:rPr lang="ru-RU" sz="2800" dirty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7030A0"/>
                </a:solidFill>
                <a:ea typeface="+mn-ea"/>
                <a:cs typeface="+mn-cs"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User\Рабочий стол\фото\толерантность\DSC003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Наша группа – самая многонациональная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3890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5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Дети рассказывали стихи о дружбе, играли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70C0"/>
                </a:solidFill>
                <a:ea typeface="Calibri"/>
                <a:cs typeface="Times New Roman"/>
              </a:rPr>
              <a:t>Толерантность </a:t>
            </a:r>
            <a:r>
              <a:rPr lang="ru-RU" dirty="0">
                <a:solidFill>
                  <a:srgbClr val="0070C0"/>
                </a:solidFill>
                <a:ea typeface="Calibri"/>
                <a:cs typeface="Times New Roman"/>
              </a:rPr>
              <a:t>– значит это,                                                                                                     Если дружно все живут.                                                                                                                 И теплом сердец согреты,                                                                                                    Садик, быт наш и уют. </a:t>
            </a:r>
            <a:endParaRPr lang="ru-RU" sz="18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70C0"/>
                </a:solidFill>
                <a:ea typeface="Calibri"/>
                <a:cs typeface="Times New Roman"/>
              </a:rPr>
              <a:t>Научимся терпимости и уважению тоже,                                                                                 И станет мир прекраснее, добрее станет, может.                                                             Мы все индивидуальны, особенные все,                                                                            Так будем жить все дружно и мирно на Земле!</a:t>
            </a:r>
            <a:endParaRPr lang="ru-RU" sz="18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Documents and Settings\User\Рабочий стол\фото\толерантность\DSC003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772817"/>
            <a:ext cx="4330824" cy="38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А родители приготовили для своих ребят национальные блюда: чеченское – галушки с мясом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Documents and Settings\User\Рабочий стол\фото\толерантность\DSC00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5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Таджикское блюдо - плов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Documents and Settings\User\Рабочий стол\фото\толерантность\DSC00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2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Азербайджанское – пахлава, фрукты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Documents and Settings\User\Рабочий стол\фото\толерантность\DSC00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3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Русское блюдо- пирог с яблоками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фото\толерантность\DSC003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40188" cy="447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фото\толерантность\DSC003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48390"/>
            <a:ext cx="4185791" cy="477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На протяжении всего праздника царила атмосфера добра и хорошего настроения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User\Рабочий стол\фото\толерантность\DSC00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03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116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16 октября в группе № 9 «Радуга» прошел День толерантности </vt:lpstr>
      <vt:lpstr>Наша группа – самая многонациональная</vt:lpstr>
      <vt:lpstr>Дети рассказывали стихи о дружбе, играли</vt:lpstr>
      <vt:lpstr>А родители приготовили для своих ребят национальные блюда: чеченское – галушки с мясом</vt:lpstr>
      <vt:lpstr>Таджикское блюдо - плов</vt:lpstr>
      <vt:lpstr>Азербайджанское – пахлава, фрукты</vt:lpstr>
      <vt:lpstr>Русское блюдо- пирог с яблоками</vt:lpstr>
      <vt:lpstr>На протяжении всего праздника царила атмосфера добра и хорошего настроения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***</cp:lastModifiedBy>
  <cp:revision>6</cp:revision>
  <dcterms:modified xsi:type="dcterms:W3CDTF">2014-10-22T04:49:55Z</dcterms:modified>
</cp:coreProperties>
</file>